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1" autoAdjust="0"/>
    <p:restoredTop sz="95288"/>
  </p:normalViewPr>
  <p:slideViewPr>
    <p:cSldViewPr snapToGrid="0">
      <p:cViewPr>
        <p:scale>
          <a:sx n="100" d="100"/>
          <a:sy n="100" d="100"/>
        </p:scale>
        <p:origin x="34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1D2C9-D6F7-4B2D-AA6A-19C4EB7067A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3D69D2-4812-4FD7-A6B7-70C332A9A3BD}">
      <dgm:prSet/>
      <dgm:spPr/>
      <dgm:t>
        <a:bodyPr/>
        <a:lstStyle/>
        <a:p>
          <a:pPr rtl="0"/>
          <a:r>
            <a:rPr lang="pl-PL" dirty="0" smtClean="0"/>
            <a:t>Miejsce</a:t>
          </a:r>
          <a:endParaRPr lang="pl-PL" dirty="0"/>
        </a:p>
      </dgm:t>
    </dgm:pt>
    <dgm:pt modelId="{D7270C99-4BE6-4A66-B432-9FB1E8478B8B}" type="parTrans" cxnId="{574D682B-ADA2-4587-AF35-501ECE851755}">
      <dgm:prSet/>
      <dgm:spPr/>
      <dgm:t>
        <a:bodyPr/>
        <a:lstStyle/>
        <a:p>
          <a:endParaRPr lang="pl-PL"/>
        </a:p>
      </dgm:t>
    </dgm:pt>
    <dgm:pt modelId="{9E30A48A-ABF1-47C4-808B-6C84EAEB810F}" type="sibTrans" cxnId="{574D682B-ADA2-4587-AF35-501ECE851755}">
      <dgm:prSet/>
      <dgm:spPr/>
      <dgm:t>
        <a:bodyPr/>
        <a:lstStyle/>
        <a:p>
          <a:endParaRPr lang="pl-PL"/>
        </a:p>
      </dgm:t>
    </dgm:pt>
    <dgm:pt modelId="{65230AF4-C38A-4090-897A-03C88C75FDB7}">
      <dgm:prSet/>
      <dgm:spPr/>
      <dgm:t>
        <a:bodyPr/>
        <a:lstStyle/>
        <a:p>
          <a:pPr rtl="0"/>
          <a:r>
            <a:rPr lang="pl-PL" dirty="0" smtClean="0"/>
            <a:t>Turnus I</a:t>
          </a:r>
          <a:endParaRPr lang="pl-PL" dirty="0"/>
        </a:p>
      </dgm:t>
    </dgm:pt>
    <dgm:pt modelId="{1CD5DB51-55B0-44D8-9DB6-6A88AE0847A3}" type="parTrans" cxnId="{250F0960-B442-43D6-96A8-DF4B0974C3BA}">
      <dgm:prSet/>
      <dgm:spPr/>
      <dgm:t>
        <a:bodyPr/>
        <a:lstStyle/>
        <a:p>
          <a:endParaRPr lang="pl-PL"/>
        </a:p>
      </dgm:t>
    </dgm:pt>
    <dgm:pt modelId="{59C383BE-B695-4D3F-8D7A-AB172AA6E870}" type="sibTrans" cxnId="{250F0960-B442-43D6-96A8-DF4B0974C3BA}">
      <dgm:prSet/>
      <dgm:spPr/>
      <dgm:t>
        <a:bodyPr/>
        <a:lstStyle/>
        <a:p>
          <a:endParaRPr lang="pl-PL"/>
        </a:p>
      </dgm:t>
    </dgm:pt>
    <dgm:pt modelId="{134D06D0-FDF9-46B8-B5BC-89AF4F89E9A2}">
      <dgm:prSet custT="1"/>
      <dgm:spPr/>
      <dgm:t>
        <a:bodyPr/>
        <a:lstStyle/>
        <a:p>
          <a:r>
            <a:rPr lang="pl-PL" sz="4000" dirty="0" smtClean="0"/>
            <a:t>  Korbielów</a:t>
          </a:r>
          <a:endParaRPr lang="pl-PL" sz="4000" dirty="0"/>
        </a:p>
      </dgm:t>
    </dgm:pt>
    <dgm:pt modelId="{AE9BF891-808F-412C-88FA-7D96FCFE5D26}" type="parTrans" cxnId="{27F41FB4-AC2D-40EB-8332-5B748235FD15}">
      <dgm:prSet/>
      <dgm:spPr/>
      <dgm:t>
        <a:bodyPr/>
        <a:lstStyle/>
        <a:p>
          <a:endParaRPr lang="pl-PL"/>
        </a:p>
      </dgm:t>
    </dgm:pt>
    <dgm:pt modelId="{344BE438-52BD-4FBB-9074-6DE8DA48F0EF}" type="sibTrans" cxnId="{27F41FB4-AC2D-40EB-8332-5B748235FD15}">
      <dgm:prSet/>
      <dgm:spPr/>
      <dgm:t>
        <a:bodyPr/>
        <a:lstStyle/>
        <a:p>
          <a:endParaRPr lang="pl-PL"/>
        </a:p>
      </dgm:t>
    </dgm:pt>
    <dgm:pt modelId="{4743558C-FBED-4269-86D8-BBA4ED8ECB52}">
      <dgm:prSet custT="1"/>
      <dgm:spPr/>
      <dgm:t>
        <a:bodyPr/>
        <a:lstStyle/>
        <a:p>
          <a:pPr algn="l"/>
          <a:r>
            <a:rPr lang="pl-PL" sz="4000" dirty="0" smtClean="0"/>
            <a:t>  12.02 </a:t>
          </a:r>
          <a:r>
            <a:rPr lang="mr-IN" sz="4000" dirty="0" smtClean="0"/>
            <a:t>–</a:t>
          </a:r>
          <a:r>
            <a:rPr lang="pl-PL" sz="4000" dirty="0" smtClean="0"/>
            <a:t> 18.02.2018 </a:t>
          </a:r>
          <a:endParaRPr lang="pl-PL" sz="4000" dirty="0"/>
        </a:p>
      </dgm:t>
    </dgm:pt>
    <dgm:pt modelId="{ABDCB5A0-EF2B-40C9-8C78-0AB704C83B51}" type="parTrans" cxnId="{7A5F9EF8-E293-4C00-A2CF-81CED65F5017}">
      <dgm:prSet/>
      <dgm:spPr/>
      <dgm:t>
        <a:bodyPr/>
        <a:lstStyle/>
        <a:p>
          <a:endParaRPr lang="pl-PL"/>
        </a:p>
      </dgm:t>
    </dgm:pt>
    <dgm:pt modelId="{A9B6E96F-3BB5-4F29-AEA9-71C4076DE232}" type="sibTrans" cxnId="{7A5F9EF8-E293-4C00-A2CF-81CED65F5017}">
      <dgm:prSet/>
      <dgm:spPr/>
      <dgm:t>
        <a:bodyPr/>
        <a:lstStyle/>
        <a:p>
          <a:endParaRPr lang="pl-PL"/>
        </a:p>
      </dgm:t>
    </dgm:pt>
    <dgm:pt modelId="{3BF56106-0B5C-4ECB-881E-EA15D32478E2}" type="pres">
      <dgm:prSet presAssocID="{41F1D2C9-D6F7-4B2D-AA6A-19C4EB7067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B467E77-0233-45DA-8928-12CC1811832C}" type="pres">
      <dgm:prSet presAssocID="{693D69D2-4812-4FD7-A6B7-70C332A9A3BD}" presName="composite" presStyleCnt="0"/>
      <dgm:spPr/>
    </dgm:pt>
    <dgm:pt modelId="{65725263-783A-4832-9EAA-D51AB9386A36}" type="pres">
      <dgm:prSet presAssocID="{693D69D2-4812-4FD7-A6B7-70C332A9A3B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0DD0AA-04ED-4F56-A8EB-0FD80C1B089E}" type="pres">
      <dgm:prSet presAssocID="{693D69D2-4812-4FD7-A6B7-70C332A9A3B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3B2386-A8BE-4144-A24D-EA4768ED8967}" type="pres">
      <dgm:prSet presAssocID="{9E30A48A-ABF1-47C4-808B-6C84EAEB810F}" presName="sp" presStyleCnt="0"/>
      <dgm:spPr/>
    </dgm:pt>
    <dgm:pt modelId="{17C399FB-7B5F-427C-8DE6-2601076FBF04}" type="pres">
      <dgm:prSet presAssocID="{65230AF4-C38A-4090-897A-03C88C75FDB7}" presName="composite" presStyleCnt="0"/>
      <dgm:spPr/>
    </dgm:pt>
    <dgm:pt modelId="{E2454CD7-8DA0-4F2A-81FC-08BEF8E223FF}" type="pres">
      <dgm:prSet presAssocID="{65230AF4-C38A-4090-897A-03C88C75FDB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3E4A2C-C485-45E7-B7EE-BEB7CF3F1047}" type="pres">
      <dgm:prSet presAssocID="{65230AF4-C38A-4090-897A-03C88C75FDB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7F41FB4-AC2D-40EB-8332-5B748235FD15}" srcId="{693D69D2-4812-4FD7-A6B7-70C332A9A3BD}" destId="{134D06D0-FDF9-46B8-B5BC-89AF4F89E9A2}" srcOrd="0" destOrd="0" parTransId="{AE9BF891-808F-412C-88FA-7D96FCFE5D26}" sibTransId="{344BE438-52BD-4FBB-9074-6DE8DA48F0EF}"/>
    <dgm:cxn modelId="{5482F5F2-06AC-6A43-98B8-90FBA56AEAA6}" type="presOf" srcId="{41F1D2C9-D6F7-4B2D-AA6A-19C4EB7067AF}" destId="{3BF56106-0B5C-4ECB-881E-EA15D32478E2}" srcOrd="0" destOrd="0" presId="urn:microsoft.com/office/officeart/2005/8/layout/chevron2"/>
    <dgm:cxn modelId="{250F0960-B442-43D6-96A8-DF4B0974C3BA}" srcId="{41F1D2C9-D6F7-4B2D-AA6A-19C4EB7067AF}" destId="{65230AF4-C38A-4090-897A-03C88C75FDB7}" srcOrd="1" destOrd="0" parTransId="{1CD5DB51-55B0-44D8-9DB6-6A88AE0847A3}" sibTransId="{59C383BE-B695-4D3F-8D7A-AB172AA6E870}"/>
    <dgm:cxn modelId="{C43571E5-B31A-174A-8FB2-AA385FAF00F5}" type="presOf" srcId="{65230AF4-C38A-4090-897A-03C88C75FDB7}" destId="{E2454CD7-8DA0-4F2A-81FC-08BEF8E223FF}" srcOrd="0" destOrd="0" presId="urn:microsoft.com/office/officeart/2005/8/layout/chevron2"/>
    <dgm:cxn modelId="{7A5F9EF8-E293-4C00-A2CF-81CED65F5017}" srcId="{65230AF4-C38A-4090-897A-03C88C75FDB7}" destId="{4743558C-FBED-4269-86D8-BBA4ED8ECB52}" srcOrd="0" destOrd="0" parTransId="{ABDCB5A0-EF2B-40C9-8C78-0AB704C83B51}" sibTransId="{A9B6E96F-3BB5-4F29-AEA9-71C4076DE232}"/>
    <dgm:cxn modelId="{2E387F0C-2679-2A4F-A116-D69A4DE7D082}" type="presOf" srcId="{134D06D0-FDF9-46B8-B5BC-89AF4F89E9A2}" destId="{2F0DD0AA-04ED-4F56-A8EB-0FD80C1B089E}" srcOrd="0" destOrd="0" presId="urn:microsoft.com/office/officeart/2005/8/layout/chevron2"/>
    <dgm:cxn modelId="{5DFE91A5-E5A5-F04D-AC77-BE85DDF7070F}" type="presOf" srcId="{4743558C-FBED-4269-86D8-BBA4ED8ECB52}" destId="{C03E4A2C-C485-45E7-B7EE-BEB7CF3F1047}" srcOrd="0" destOrd="0" presId="urn:microsoft.com/office/officeart/2005/8/layout/chevron2"/>
    <dgm:cxn modelId="{1E7BD7B4-97D7-9846-9D61-1BA911101529}" type="presOf" srcId="{693D69D2-4812-4FD7-A6B7-70C332A9A3BD}" destId="{65725263-783A-4832-9EAA-D51AB9386A36}" srcOrd="0" destOrd="0" presId="urn:microsoft.com/office/officeart/2005/8/layout/chevron2"/>
    <dgm:cxn modelId="{574D682B-ADA2-4587-AF35-501ECE851755}" srcId="{41F1D2C9-D6F7-4B2D-AA6A-19C4EB7067AF}" destId="{693D69D2-4812-4FD7-A6B7-70C332A9A3BD}" srcOrd="0" destOrd="0" parTransId="{D7270C99-4BE6-4A66-B432-9FB1E8478B8B}" sibTransId="{9E30A48A-ABF1-47C4-808B-6C84EAEB810F}"/>
    <dgm:cxn modelId="{0B999A90-3759-C444-A116-FFE92099EB2E}" type="presParOf" srcId="{3BF56106-0B5C-4ECB-881E-EA15D32478E2}" destId="{7B467E77-0233-45DA-8928-12CC1811832C}" srcOrd="0" destOrd="0" presId="urn:microsoft.com/office/officeart/2005/8/layout/chevron2"/>
    <dgm:cxn modelId="{C7DA1DAF-946D-FB41-913B-9C68018AC674}" type="presParOf" srcId="{7B467E77-0233-45DA-8928-12CC1811832C}" destId="{65725263-783A-4832-9EAA-D51AB9386A36}" srcOrd="0" destOrd="0" presId="urn:microsoft.com/office/officeart/2005/8/layout/chevron2"/>
    <dgm:cxn modelId="{7930C92B-F763-4C4E-8D8A-13567661DE6F}" type="presParOf" srcId="{7B467E77-0233-45DA-8928-12CC1811832C}" destId="{2F0DD0AA-04ED-4F56-A8EB-0FD80C1B089E}" srcOrd="1" destOrd="0" presId="urn:microsoft.com/office/officeart/2005/8/layout/chevron2"/>
    <dgm:cxn modelId="{AEA61202-9475-B74A-91C6-A0525C3B8378}" type="presParOf" srcId="{3BF56106-0B5C-4ECB-881E-EA15D32478E2}" destId="{653B2386-A8BE-4144-A24D-EA4768ED8967}" srcOrd="1" destOrd="0" presId="urn:microsoft.com/office/officeart/2005/8/layout/chevron2"/>
    <dgm:cxn modelId="{2C00E637-59EF-FF4A-A74A-600FC9FB9B4A}" type="presParOf" srcId="{3BF56106-0B5C-4ECB-881E-EA15D32478E2}" destId="{17C399FB-7B5F-427C-8DE6-2601076FBF04}" srcOrd="2" destOrd="0" presId="urn:microsoft.com/office/officeart/2005/8/layout/chevron2"/>
    <dgm:cxn modelId="{4EBCDFCD-039D-8941-AAA5-F4882FDC0077}" type="presParOf" srcId="{17C399FB-7B5F-427C-8DE6-2601076FBF04}" destId="{E2454CD7-8DA0-4F2A-81FC-08BEF8E223FF}" srcOrd="0" destOrd="0" presId="urn:microsoft.com/office/officeart/2005/8/layout/chevron2"/>
    <dgm:cxn modelId="{DEAAB21C-C3AD-C54B-A0B3-09B507277C51}" type="presParOf" srcId="{17C399FB-7B5F-427C-8DE6-2601076FBF04}" destId="{C03E4A2C-C485-45E7-B7EE-BEB7CF3F10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1D2C9-D6F7-4B2D-AA6A-19C4EB7067A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3D69D2-4812-4FD7-A6B7-70C332A9A3BD}">
      <dgm:prSet/>
      <dgm:spPr/>
      <dgm:t>
        <a:bodyPr/>
        <a:lstStyle/>
        <a:p>
          <a:pPr rtl="0"/>
          <a:r>
            <a:rPr lang="pl-PL" dirty="0" smtClean="0"/>
            <a:t>Turnus II</a:t>
          </a:r>
          <a:endParaRPr lang="pl-PL" dirty="0"/>
        </a:p>
      </dgm:t>
    </dgm:pt>
    <dgm:pt modelId="{D7270C99-4BE6-4A66-B432-9FB1E8478B8B}" type="parTrans" cxnId="{574D682B-ADA2-4587-AF35-501ECE851755}">
      <dgm:prSet/>
      <dgm:spPr/>
      <dgm:t>
        <a:bodyPr/>
        <a:lstStyle/>
        <a:p>
          <a:endParaRPr lang="pl-PL"/>
        </a:p>
      </dgm:t>
    </dgm:pt>
    <dgm:pt modelId="{9E30A48A-ABF1-47C4-808B-6C84EAEB810F}" type="sibTrans" cxnId="{574D682B-ADA2-4587-AF35-501ECE851755}">
      <dgm:prSet/>
      <dgm:spPr/>
      <dgm:t>
        <a:bodyPr/>
        <a:lstStyle/>
        <a:p>
          <a:endParaRPr lang="pl-PL"/>
        </a:p>
      </dgm:t>
    </dgm:pt>
    <dgm:pt modelId="{65230AF4-C38A-4090-897A-03C88C75FDB7}">
      <dgm:prSet/>
      <dgm:spPr/>
      <dgm:t>
        <a:bodyPr/>
        <a:lstStyle/>
        <a:p>
          <a:pPr rtl="0"/>
          <a:r>
            <a:rPr lang="pl-PL" dirty="0" smtClean="0"/>
            <a:t>Cena</a:t>
          </a:r>
          <a:endParaRPr lang="pl-PL" dirty="0"/>
        </a:p>
      </dgm:t>
    </dgm:pt>
    <dgm:pt modelId="{1CD5DB51-55B0-44D8-9DB6-6A88AE0847A3}" type="parTrans" cxnId="{250F0960-B442-43D6-96A8-DF4B0974C3BA}">
      <dgm:prSet/>
      <dgm:spPr/>
      <dgm:t>
        <a:bodyPr/>
        <a:lstStyle/>
        <a:p>
          <a:endParaRPr lang="pl-PL"/>
        </a:p>
      </dgm:t>
    </dgm:pt>
    <dgm:pt modelId="{59C383BE-B695-4D3F-8D7A-AB172AA6E870}" type="sibTrans" cxnId="{250F0960-B442-43D6-96A8-DF4B0974C3BA}">
      <dgm:prSet/>
      <dgm:spPr/>
      <dgm:t>
        <a:bodyPr/>
        <a:lstStyle/>
        <a:p>
          <a:endParaRPr lang="pl-PL"/>
        </a:p>
      </dgm:t>
    </dgm:pt>
    <dgm:pt modelId="{134D06D0-FDF9-46B8-B5BC-89AF4F89E9A2}">
      <dgm:prSet custT="1"/>
      <dgm:spPr/>
      <dgm:t>
        <a:bodyPr/>
        <a:lstStyle/>
        <a:p>
          <a:r>
            <a:rPr lang="pl-PL" sz="4000" dirty="0" smtClean="0"/>
            <a:t>  18.02 </a:t>
          </a:r>
          <a:r>
            <a:rPr lang="mr-IN" sz="4000" dirty="0" smtClean="0"/>
            <a:t>–</a:t>
          </a:r>
          <a:r>
            <a:rPr lang="pl-PL" sz="4000" dirty="0" smtClean="0"/>
            <a:t> 24.02.2018 </a:t>
          </a:r>
          <a:endParaRPr lang="pl-PL" sz="4000" dirty="0"/>
        </a:p>
      </dgm:t>
    </dgm:pt>
    <dgm:pt modelId="{AE9BF891-808F-412C-88FA-7D96FCFE5D26}" type="parTrans" cxnId="{27F41FB4-AC2D-40EB-8332-5B748235FD15}">
      <dgm:prSet/>
      <dgm:spPr/>
      <dgm:t>
        <a:bodyPr/>
        <a:lstStyle/>
        <a:p>
          <a:endParaRPr lang="pl-PL"/>
        </a:p>
      </dgm:t>
    </dgm:pt>
    <dgm:pt modelId="{344BE438-52BD-4FBB-9074-6DE8DA48F0EF}" type="sibTrans" cxnId="{27F41FB4-AC2D-40EB-8332-5B748235FD15}">
      <dgm:prSet/>
      <dgm:spPr/>
      <dgm:t>
        <a:bodyPr/>
        <a:lstStyle/>
        <a:p>
          <a:endParaRPr lang="pl-PL"/>
        </a:p>
      </dgm:t>
    </dgm:pt>
    <dgm:pt modelId="{4743558C-FBED-4269-86D8-BBA4ED8ECB52}">
      <dgm:prSet custT="1"/>
      <dgm:spPr/>
      <dgm:t>
        <a:bodyPr/>
        <a:lstStyle/>
        <a:p>
          <a:pPr algn="l"/>
          <a:r>
            <a:rPr lang="pl-PL" sz="4000" smtClean="0"/>
            <a:t>  </a:t>
          </a:r>
          <a:r>
            <a:rPr lang="pl-PL" sz="4000" smtClean="0"/>
            <a:t>750 </a:t>
          </a:r>
          <a:r>
            <a:rPr lang="pl-PL" sz="4000" dirty="0" smtClean="0"/>
            <a:t>zł </a:t>
          </a:r>
          <a:endParaRPr lang="pl-PL" sz="4000" dirty="0"/>
        </a:p>
      </dgm:t>
    </dgm:pt>
    <dgm:pt modelId="{ABDCB5A0-EF2B-40C9-8C78-0AB704C83B51}" type="parTrans" cxnId="{7A5F9EF8-E293-4C00-A2CF-81CED65F5017}">
      <dgm:prSet/>
      <dgm:spPr/>
      <dgm:t>
        <a:bodyPr/>
        <a:lstStyle/>
        <a:p>
          <a:endParaRPr lang="pl-PL"/>
        </a:p>
      </dgm:t>
    </dgm:pt>
    <dgm:pt modelId="{A9B6E96F-3BB5-4F29-AEA9-71C4076DE232}" type="sibTrans" cxnId="{7A5F9EF8-E293-4C00-A2CF-81CED65F5017}">
      <dgm:prSet/>
      <dgm:spPr/>
      <dgm:t>
        <a:bodyPr/>
        <a:lstStyle/>
        <a:p>
          <a:endParaRPr lang="pl-PL"/>
        </a:p>
      </dgm:t>
    </dgm:pt>
    <dgm:pt modelId="{3BF56106-0B5C-4ECB-881E-EA15D32478E2}" type="pres">
      <dgm:prSet presAssocID="{41F1D2C9-D6F7-4B2D-AA6A-19C4EB7067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B467E77-0233-45DA-8928-12CC1811832C}" type="pres">
      <dgm:prSet presAssocID="{693D69D2-4812-4FD7-A6B7-70C332A9A3BD}" presName="composite" presStyleCnt="0"/>
      <dgm:spPr/>
    </dgm:pt>
    <dgm:pt modelId="{65725263-783A-4832-9EAA-D51AB9386A36}" type="pres">
      <dgm:prSet presAssocID="{693D69D2-4812-4FD7-A6B7-70C332A9A3B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0DD0AA-04ED-4F56-A8EB-0FD80C1B089E}" type="pres">
      <dgm:prSet presAssocID="{693D69D2-4812-4FD7-A6B7-70C332A9A3BD}" presName="descendantText" presStyleLbl="alignAcc1" presStyleIdx="0" presStyleCnt="2" custLinFactNeighborX="153" custLinFactNeighborY="-17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3B2386-A8BE-4144-A24D-EA4768ED8967}" type="pres">
      <dgm:prSet presAssocID="{9E30A48A-ABF1-47C4-808B-6C84EAEB810F}" presName="sp" presStyleCnt="0"/>
      <dgm:spPr/>
    </dgm:pt>
    <dgm:pt modelId="{17C399FB-7B5F-427C-8DE6-2601076FBF04}" type="pres">
      <dgm:prSet presAssocID="{65230AF4-C38A-4090-897A-03C88C75FDB7}" presName="composite" presStyleCnt="0"/>
      <dgm:spPr/>
    </dgm:pt>
    <dgm:pt modelId="{E2454CD7-8DA0-4F2A-81FC-08BEF8E223FF}" type="pres">
      <dgm:prSet presAssocID="{65230AF4-C38A-4090-897A-03C88C75FDB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3E4A2C-C485-45E7-B7EE-BEB7CF3F1047}" type="pres">
      <dgm:prSet presAssocID="{65230AF4-C38A-4090-897A-03C88C75FDB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EC9610-3AD0-5445-A57B-FF9917F65964}" type="presOf" srcId="{134D06D0-FDF9-46B8-B5BC-89AF4F89E9A2}" destId="{2F0DD0AA-04ED-4F56-A8EB-0FD80C1B089E}" srcOrd="0" destOrd="0" presId="urn:microsoft.com/office/officeart/2005/8/layout/chevron2"/>
    <dgm:cxn modelId="{27F41FB4-AC2D-40EB-8332-5B748235FD15}" srcId="{693D69D2-4812-4FD7-A6B7-70C332A9A3BD}" destId="{134D06D0-FDF9-46B8-B5BC-89AF4F89E9A2}" srcOrd="0" destOrd="0" parTransId="{AE9BF891-808F-412C-88FA-7D96FCFE5D26}" sibTransId="{344BE438-52BD-4FBB-9074-6DE8DA48F0EF}"/>
    <dgm:cxn modelId="{250F0960-B442-43D6-96A8-DF4B0974C3BA}" srcId="{41F1D2C9-D6F7-4B2D-AA6A-19C4EB7067AF}" destId="{65230AF4-C38A-4090-897A-03C88C75FDB7}" srcOrd="1" destOrd="0" parTransId="{1CD5DB51-55B0-44D8-9DB6-6A88AE0847A3}" sibTransId="{59C383BE-B695-4D3F-8D7A-AB172AA6E870}"/>
    <dgm:cxn modelId="{7A5F9EF8-E293-4C00-A2CF-81CED65F5017}" srcId="{65230AF4-C38A-4090-897A-03C88C75FDB7}" destId="{4743558C-FBED-4269-86D8-BBA4ED8ECB52}" srcOrd="0" destOrd="0" parTransId="{ABDCB5A0-EF2B-40C9-8C78-0AB704C83B51}" sibTransId="{A9B6E96F-3BB5-4F29-AEA9-71C4076DE232}"/>
    <dgm:cxn modelId="{49690685-D090-7642-AEBC-585B850E54A9}" type="presOf" srcId="{41F1D2C9-D6F7-4B2D-AA6A-19C4EB7067AF}" destId="{3BF56106-0B5C-4ECB-881E-EA15D32478E2}" srcOrd="0" destOrd="0" presId="urn:microsoft.com/office/officeart/2005/8/layout/chevron2"/>
    <dgm:cxn modelId="{579D57B4-6DDB-5740-BDAA-AE2306D66D92}" type="presOf" srcId="{693D69D2-4812-4FD7-A6B7-70C332A9A3BD}" destId="{65725263-783A-4832-9EAA-D51AB9386A36}" srcOrd="0" destOrd="0" presId="urn:microsoft.com/office/officeart/2005/8/layout/chevron2"/>
    <dgm:cxn modelId="{29ABD08C-9AD8-7145-AB0A-10167733FC05}" type="presOf" srcId="{4743558C-FBED-4269-86D8-BBA4ED8ECB52}" destId="{C03E4A2C-C485-45E7-B7EE-BEB7CF3F1047}" srcOrd="0" destOrd="0" presId="urn:microsoft.com/office/officeart/2005/8/layout/chevron2"/>
    <dgm:cxn modelId="{CB978E59-82EB-AD4B-92CF-9A584296E791}" type="presOf" srcId="{65230AF4-C38A-4090-897A-03C88C75FDB7}" destId="{E2454CD7-8DA0-4F2A-81FC-08BEF8E223FF}" srcOrd="0" destOrd="0" presId="urn:microsoft.com/office/officeart/2005/8/layout/chevron2"/>
    <dgm:cxn modelId="{574D682B-ADA2-4587-AF35-501ECE851755}" srcId="{41F1D2C9-D6F7-4B2D-AA6A-19C4EB7067AF}" destId="{693D69D2-4812-4FD7-A6B7-70C332A9A3BD}" srcOrd="0" destOrd="0" parTransId="{D7270C99-4BE6-4A66-B432-9FB1E8478B8B}" sibTransId="{9E30A48A-ABF1-47C4-808B-6C84EAEB810F}"/>
    <dgm:cxn modelId="{2D1555EF-0328-EC40-BB11-61956B6898DB}" type="presParOf" srcId="{3BF56106-0B5C-4ECB-881E-EA15D32478E2}" destId="{7B467E77-0233-45DA-8928-12CC1811832C}" srcOrd="0" destOrd="0" presId="urn:microsoft.com/office/officeart/2005/8/layout/chevron2"/>
    <dgm:cxn modelId="{D28D72E6-05DF-5148-B04F-1B18EFE08F9B}" type="presParOf" srcId="{7B467E77-0233-45DA-8928-12CC1811832C}" destId="{65725263-783A-4832-9EAA-D51AB9386A36}" srcOrd="0" destOrd="0" presId="urn:microsoft.com/office/officeart/2005/8/layout/chevron2"/>
    <dgm:cxn modelId="{99FA1FAB-79BE-2642-8427-9328ECD61840}" type="presParOf" srcId="{7B467E77-0233-45DA-8928-12CC1811832C}" destId="{2F0DD0AA-04ED-4F56-A8EB-0FD80C1B089E}" srcOrd="1" destOrd="0" presId="urn:microsoft.com/office/officeart/2005/8/layout/chevron2"/>
    <dgm:cxn modelId="{62F26916-E139-8649-85AD-E05EB1409039}" type="presParOf" srcId="{3BF56106-0B5C-4ECB-881E-EA15D32478E2}" destId="{653B2386-A8BE-4144-A24D-EA4768ED8967}" srcOrd="1" destOrd="0" presId="urn:microsoft.com/office/officeart/2005/8/layout/chevron2"/>
    <dgm:cxn modelId="{279DE7F7-E4EC-8946-B4D7-221659D780E5}" type="presParOf" srcId="{3BF56106-0B5C-4ECB-881E-EA15D32478E2}" destId="{17C399FB-7B5F-427C-8DE6-2601076FBF04}" srcOrd="2" destOrd="0" presId="urn:microsoft.com/office/officeart/2005/8/layout/chevron2"/>
    <dgm:cxn modelId="{F1FB3F81-34B3-3945-90AE-A5446796FBF1}" type="presParOf" srcId="{17C399FB-7B5F-427C-8DE6-2601076FBF04}" destId="{E2454CD7-8DA0-4F2A-81FC-08BEF8E223FF}" srcOrd="0" destOrd="0" presId="urn:microsoft.com/office/officeart/2005/8/layout/chevron2"/>
    <dgm:cxn modelId="{5C354CE0-8471-0640-A573-B6948A51E88C}" type="presParOf" srcId="{17C399FB-7B5F-427C-8DE6-2601076FBF04}" destId="{C03E4A2C-C485-45E7-B7EE-BEB7CF3F10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25263-783A-4832-9EAA-D51AB9386A36}">
      <dsp:nvSpPr>
        <dsp:cNvPr id="0" name=""/>
        <dsp:cNvSpPr/>
      </dsp:nvSpPr>
      <dsp:spPr>
        <a:xfrm rot="5400000">
          <a:off x="-168441" y="168559"/>
          <a:ext cx="1122942" cy="7860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Miejsce</a:t>
          </a:r>
          <a:endParaRPr lang="pl-PL" sz="1800" kern="1200" dirty="0"/>
        </a:p>
      </dsp:txBody>
      <dsp:txXfrm rot="-5400000">
        <a:off x="1" y="393148"/>
        <a:ext cx="786059" cy="336883"/>
      </dsp:txXfrm>
    </dsp:sp>
    <dsp:sp modelId="{2F0DD0AA-04ED-4F56-A8EB-0FD80C1B089E}">
      <dsp:nvSpPr>
        <dsp:cNvPr id="0" name=""/>
        <dsp:cNvSpPr/>
      </dsp:nvSpPr>
      <dsp:spPr>
        <a:xfrm rot="5400000">
          <a:off x="4564560" y="-3778383"/>
          <a:ext cx="729912" cy="8286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4000" kern="1200" dirty="0" smtClean="0"/>
            <a:t>  Korbielów</a:t>
          </a:r>
          <a:endParaRPr lang="pl-PL" sz="4000" kern="1200" dirty="0"/>
        </a:p>
      </dsp:txBody>
      <dsp:txXfrm rot="-5400000">
        <a:off x="786060" y="35748"/>
        <a:ext cx="8251283" cy="658650"/>
      </dsp:txXfrm>
    </dsp:sp>
    <dsp:sp modelId="{E2454CD7-8DA0-4F2A-81FC-08BEF8E223FF}">
      <dsp:nvSpPr>
        <dsp:cNvPr id="0" name=""/>
        <dsp:cNvSpPr/>
      </dsp:nvSpPr>
      <dsp:spPr>
        <a:xfrm rot="5400000">
          <a:off x="-168441" y="1055683"/>
          <a:ext cx="1122942" cy="7860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Turnus I</a:t>
          </a:r>
          <a:endParaRPr lang="pl-PL" sz="1800" kern="1200" dirty="0"/>
        </a:p>
      </dsp:txBody>
      <dsp:txXfrm rot="-5400000">
        <a:off x="1" y="1280272"/>
        <a:ext cx="786059" cy="336883"/>
      </dsp:txXfrm>
    </dsp:sp>
    <dsp:sp modelId="{C03E4A2C-C485-45E7-B7EE-BEB7CF3F1047}">
      <dsp:nvSpPr>
        <dsp:cNvPr id="0" name=""/>
        <dsp:cNvSpPr/>
      </dsp:nvSpPr>
      <dsp:spPr>
        <a:xfrm rot="5400000">
          <a:off x="4564560" y="-2891258"/>
          <a:ext cx="729912" cy="8286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4000" kern="1200" dirty="0" smtClean="0"/>
            <a:t>  12.02 </a:t>
          </a:r>
          <a:r>
            <a:rPr lang="mr-IN" sz="4000" kern="1200" dirty="0" smtClean="0"/>
            <a:t>–</a:t>
          </a:r>
          <a:r>
            <a:rPr lang="pl-PL" sz="4000" kern="1200" dirty="0" smtClean="0"/>
            <a:t> 18.02.2018 </a:t>
          </a:r>
          <a:endParaRPr lang="pl-PL" sz="4000" kern="1200" dirty="0"/>
        </a:p>
      </dsp:txBody>
      <dsp:txXfrm rot="-5400000">
        <a:off x="786060" y="922873"/>
        <a:ext cx="8251283" cy="658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25263-783A-4832-9EAA-D51AB9386A36}">
      <dsp:nvSpPr>
        <dsp:cNvPr id="0" name=""/>
        <dsp:cNvSpPr/>
      </dsp:nvSpPr>
      <dsp:spPr>
        <a:xfrm rot="5400000">
          <a:off x="-168441" y="168559"/>
          <a:ext cx="1122942" cy="7860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Turnus II</a:t>
          </a:r>
          <a:endParaRPr lang="pl-PL" sz="1700" kern="1200" dirty="0"/>
        </a:p>
      </dsp:txBody>
      <dsp:txXfrm rot="-5400000">
        <a:off x="1" y="393148"/>
        <a:ext cx="786059" cy="336883"/>
      </dsp:txXfrm>
    </dsp:sp>
    <dsp:sp modelId="{2F0DD0AA-04ED-4F56-A8EB-0FD80C1B089E}">
      <dsp:nvSpPr>
        <dsp:cNvPr id="0" name=""/>
        <dsp:cNvSpPr/>
      </dsp:nvSpPr>
      <dsp:spPr>
        <a:xfrm rot="5400000">
          <a:off x="4564560" y="-3778501"/>
          <a:ext cx="729912" cy="8286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4000" kern="1200" dirty="0" smtClean="0"/>
            <a:t>  18.02 </a:t>
          </a:r>
          <a:r>
            <a:rPr lang="mr-IN" sz="4000" kern="1200" dirty="0" smtClean="0"/>
            <a:t>–</a:t>
          </a:r>
          <a:r>
            <a:rPr lang="pl-PL" sz="4000" kern="1200" dirty="0" smtClean="0"/>
            <a:t> 24.02.2018 </a:t>
          </a:r>
          <a:endParaRPr lang="pl-PL" sz="4000" kern="1200" dirty="0"/>
        </a:p>
      </dsp:txBody>
      <dsp:txXfrm rot="-5400000">
        <a:off x="786060" y="35630"/>
        <a:ext cx="8251283" cy="658650"/>
      </dsp:txXfrm>
    </dsp:sp>
    <dsp:sp modelId="{E2454CD7-8DA0-4F2A-81FC-08BEF8E223FF}">
      <dsp:nvSpPr>
        <dsp:cNvPr id="0" name=""/>
        <dsp:cNvSpPr/>
      </dsp:nvSpPr>
      <dsp:spPr>
        <a:xfrm rot="5400000">
          <a:off x="-168441" y="1055683"/>
          <a:ext cx="1122942" cy="7860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Cena</a:t>
          </a:r>
          <a:endParaRPr lang="pl-PL" sz="1700" kern="1200" dirty="0"/>
        </a:p>
      </dsp:txBody>
      <dsp:txXfrm rot="-5400000">
        <a:off x="1" y="1280272"/>
        <a:ext cx="786059" cy="336883"/>
      </dsp:txXfrm>
    </dsp:sp>
    <dsp:sp modelId="{C03E4A2C-C485-45E7-B7EE-BEB7CF3F1047}">
      <dsp:nvSpPr>
        <dsp:cNvPr id="0" name=""/>
        <dsp:cNvSpPr/>
      </dsp:nvSpPr>
      <dsp:spPr>
        <a:xfrm rot="5400000">
          <a:off x="4564560" y="-2891258"/>
          <a:ext cx="729912" cy="8286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4000" kern="1200" smtClean="0"/>
            <a:t>  </a:t>
          </a:r>
          <a:r>
            <a:rPr lang="pl-PL" sz="4000" kern="1200" smtClean="0"/>
            <a:t>750 </a:t>
          </a:r>
          <a:r>
            <a:rPr lang="pl-PL" sz="4000" kern="1200" dirty="0" smtClean="0"/>
            <a:t>zł </a:t>
          </a:r>
          <a:endParaRPr lang="pl-PL" sz="4000" kern="1200" dirty="0"/>
        </a:p>
      </dsp:txBody>
      <dsp:txXfrm rot="-5400000">
        <a:off x="786060" y="922873"/>
        <a:ext cx="8251283" cy="658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11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81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39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85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2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4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67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93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40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8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9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7EC8-E92A-44CE-80B2-EBEE9BAA8295}" type="datetimeFigureOut">
              <a:rPr lang="pl-PL" smtClean="0"/>
              <a:t>18.09.2017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172B-6B79-4AE9-9DC2-4D5824989AB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72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.grabka@fundacja.malopolska.pl" TargetMode="External"/><Relationship Id="rId4" Type="http://schemas.openxmlformats.org/officeDocument/2006/relationships/hyperlink" Target="http://www.fundacja.malopolska.pl/" TargetMode="External"/><Relationship Id="rId5" Type="http://schemas.openxmlformats.org/officeDocument/2006/relationships/hyperlink" Target="http://www.czepilsko.pl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7200" dirty="0" smtClean="0">
                <a:solidFill>
                  <a:srgbClr val="1B5072"/>
                </a:solidFill>
                <a:latin typeface="Museo 500" panose="02000000000000000000" pitchFamily="50" charset="-18"/>
              </a:rPr>
              <a:t>Zimowisko</a:t>
            </a:r>
            <a:r>
              <a:rPr lang="pl-PL" dirty="0" smtClean="0">
                <a:solidFill>
                  <a:srgbClr val="1B5072"/>
                </a:solidFill>
                <a:latin typeface="Museo 500" panose="02000000000000000000" pitchFamily="50" charset="-18"/>
              </a:rPr>
              <a:t> </a:t>
            </a:r>
            <a:endParaRPr lang="pl-PL" dirty="0">
              <a:solidFill>
                <a:srgbClr val="1B5072"/>
              </a:solidFill>
              <a:latin typeface="Museo 500" panose="02000000000000000000" pitchFamily="50" charset="-1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latin typeface="Museo 100" panose="02000000000000000000" pitchFamily="50" charset="-18"/>
              </a:rPr>
              <a:t>Korbielów 2018</a:t>
            </a:r>
            <a:endParaRPr lang="pl-PL" sz="4800" dirty="0">
              <a:latin typeface="Museo 100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274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" y="0"/>
            <a:ext cx="12185982" cy="6858000"/>
          </a:xfrm>
          <a:prstGeom prst="rect">
            <a:avLst/>
          </a:prstGeom>
        </p:spPr>
      </p:pic>
      <p:graphicFrame>
        <p:nvGraphicFramePr>
          <p:cNvPr id="5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587883"/>
              </p:ext>
            </p:extLst>
          </p:nvPr>
        </p:nvGraphicFramePr>
        <p:xfrm>
          <a:off x="1963326" y="1701801"/>
          <a:ext cx="9072974" cy="201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93816"/>
              </p:ext>
            </p:extLst>
          </p:nvPr>
        </p:nvGraphicFramePr>
        <p:xfrm>
          <a:off x="1937926" y="3492501"/>
          <a:ext cx="9072974" cy="201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039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725263-783A-4832-9EAA-D51AB9386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5725263-783A-4832-9EAA-D51AB9386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0DD0AA-04ED-4F56-A8EB-0FD80C1B0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F0DD0AA-04ED-4F56-A8EB-0FD80C1B0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454CD7-8DA0-4F2A-81FC-08BEF8E22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E2454CD7-8DA0-4F2A-81FC-08BEF8E22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E4A2C-C485-45E7-B7EE-BEB7CF3F1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C03E4A2C-C485-45E7-B7EE-BEB7CF3F1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65725263-783A-4832-9EAA-D51AB9386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>
                                            <p:graphicEl>
                                              <a:dgm id="{65725263-783A-4832-9EAA-D51AB9386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2F0DD0AA-04ED-4F56-A8EB-0FD80C1B0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>
                                            <p:graphicEl>
                                              <a:dgm id="{2F0DD0AA-04ED-4F56-A8EB-0FD80C1B0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E2454CD7-8DA0-4F2A-81FC-08BEF8E22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>
                                            <p:graphicEl>
                                              <a:dgm id="{E2454CD7-8DA0-4F2A-81FC-08BEF8E22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C03E4A2C-C485-45E7-B7EE-BEB7CF3F1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">
                                            <p:graphicEl>
                                              <a:dgm id="{C03E4A2C-C485-45E7-B7EE-BEB7CF3F1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3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" y="0"/>
            <a:ext cx="12185982" cy="6858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057400" y="1600200"/>
            <a:ext cx="75438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altLang="pl-PL" dirty="0"/>
          </a:p>
          <a:p>
            <a:r>
              <a:rPr lang="pl-PL" altLang="pl-PL" dirty="0" smtClean="0"/>
              <a:t>  </a:t>
            </a:r>
            <a:r>
              <a:rPr lang="pl-PL" altLang="pl-PL" b="1" dirty="0" smtClean="0"/>
              <a:t>O miejscu zimowiska</a:t>
            </a:r>
            <a:endParaRPr lang="pl-PL" alt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736600" y="2311400"/>
            <a:ext cx="1012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2400" dirty="0"/>
              <a:t>Korbielów jest niewielką miejscowością znajdującą się w gminie Krzyżowa, w powiecie Żywieckim. Jest to wioska położona bardzo blisko granicy ze Słowacją. W okolicy znajduje się stok narciarski „Pilsko”, który oferuje możliwości jazdy dla osób o bardzo zróżnicowanym poziomie umiejętności. </a:t>
            </a:r>
            <a:r>
              <a:rPr lang="pl-PL" altLang="pl-PL" sz="2400" dirty="0" smtClean="0"/>
              <a:t>W pensjonacie znajdują się p</a:t>
            </a:r>
            <a:r>
              <a:rPr lang="pl-PL" sz="2400" dirty="0" smtClean="0"/>
              <a:t>okoje </a:t>
            </a:r>
            <a:r>
              <a:rPr lang="pl-PL" sz="2400" dirty="0"/>
              <a:t>gościnne i kwatery o wysokim </a:t>
            </a:r>
            <a:r>
              <a:rPr lang="pl-PL" sz="2400" dirty="0" smtClean="0"/>
              <a:t>standardzie </a:t>
            </a:r>
            <a:r>
              <a:rPr lang="pl-PL" sz="2400" dirty="0"/>
              <a:t>- wszystkie wyposażone są w łazienkę i </a:t>
            </a:r>
            <a:r>
              <a:rPr lang="pl-PL" sz="2400" dirty="0" smtClean="0"/>
              <a:t>TV. Wiele </a:t>
            </a:r>
            <a:r>
              <a:rPr lang="pl-PL" sz="2400" dirty="0"/>
              <a:t>atrakcji dla ciała i ducha. Po zwiedzeniu </a:t>
            </a:r>
            <a:r>
              <a:rPr lang="pl-PL" sz="2400" dirty="0" smtClean="0"/>
              <a:t>pięknych </a:t>
            </a:r>
            <a:r>
              <a:rPr lang="pl-PL" sz="2400" dirty="0"/>
              <a:t>okolic można się odprężyć na krytym basenie, w saunie, </a:t>
            </a:r>
            <a:r>
              <a:rPr lang="pl-PL" sz="2400" dirty="0" smtClean="0"/>
              <a:t>jaccuzi </a:t>
            </a:r>
            <a:r>
              <a:rPr lang="pl-PL" sz="2400" dirty="0"/>
              <a:t>czy grocie solnej lub spędzić aktywnie czas na jednym z boisk przy ośrodku.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12216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" y="0"/>
            <a:ext cx="12185982" cy="6858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057400" y="1600200"/>
            <a:ext cx="75438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altLang="pl-PL" dirty="0"/>
          </a:p>
          <a:p>
            <a:r>
              <a:rPr lang="pl-PL" altLang="pl-PL" dirty="0" smtClean="0"/>
              <a:t>  </a:t>
            </a:r>
            <a:endParaRPr lang="pl-PL" altLang="pl-PL" dirty="0"/>
          </a:p>
        </p:txBody>
      </p:sp>
      <p:sp>
        <p:nvSpPr>
          <p:cNvPr id="3" name="Prostokąt 2"/>
          <p:cNvSpPr/>
          <p:nvPr/>
        </p:nvSpPr>
        <p:spPr>
          <a:xfrm>
            <a:off x="1104900" y="2061866"/>
            <a:ext cx="9791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/>
              <a:t>Dom </a:t>
            </a:r>
            <a:r>
              <a:rPr lang="pl-PL" sz="2200" dirty="0"/>
              <a:t>wczasowy </a:t>
            </a:r>
            <a:r>
              <a:rPr lang="pl-PL" sz="2200" dirty="0" smtClean="0"/>
              <a:t>„Pilsko”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>Korbielów, ul. Beskidzka 15</a:t>
            </a:r>
            <a:br>
              <a:rPr lang="pl-PL" sz="2200" dirty="0"/>
            </a:br>
            <a:r>
              <a:rPr lang="pl-PL" sz="2200" dirty="0"/>
              <a:t>34-355 </a:t>
            </a:r>
            <a:r>
              <a:rPr lang="pl-PL" sz="2200" dirty="0" smtClean="0"/>
              <a:t>Krzyżowa</a:t>
            </a:r>
            <a:endParaRPr lang="pl-PL" altLang="pl-PL" sz="2200" dirty="0"/>
          </a:p>
        </p:txBody>
      </p:sp>
      <p:sp>
        <p:nvSpPr>
          <p:cNvPr id="5" name="Prostokąt 4"/>
          <p:cNvSpPr/>
          <p:nvPr/>
        </p:nvSpPr>
        <p:spPr>
          <a:xfrm>
            <a:off x="4203700" y="1600200"/>
            <a:ext cx="3467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   Miejsce zakwaterowania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9" y="3429000"/>
            <a:ext cx="3930589" cy="243461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88" y="1728592"/>
            <a:ext cx="3930711" cy="249365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" y="1728592"/>
            <a:ext cx="4025900" cy="24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2" cy="6858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057400" y="1600200"/>
            <a:ext cx="75438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altLang="pl-PL" dirty="0"/>
          </a:p>
          <a:p>
            <a:r>
              <a:rPr lang="pl-PL" altLang="pl-PL" dirty="0" smtClean="0"/>
              <a:t>  </a:t>
            </a:r>
            <a:endParaRPr lang="pl-PL" altLang="pl-PL" dirty="0"/>
          </a:p>
        </p:txBody>
      </p:sp>
      <p:sp>
        <p:nvSpPr>
          <p:cNvPr id="2" name="Prostokąt 1"/>
          <p:cNvSpPr/>
          <p:nvPr/>
        </p:nvSpPr>
        <p:spPr>
          <a:xfrm>
            <a:off x="4851400" y="1816100"/>
            <a:ext cx="25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400" dirty="0"/>
              <a:t>W koszt </a:t>
            </a:r>
            <a:r>
              <a:rPr lang="pl-PL" altLang="pl-PL" sz="2400" dirty="0" smtClean="0"/>
              <a:t>wliczono: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2705100" y="2277764"/>
            <a:ext cx="7023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dirty="0" smtClean="0"/>
              <a:t>- Zakwaterowanie </a:t>
            </a:r>
            <a:r>
              <a:rPr lang="pl-PL" altLang="pl-PL" dirty="0"/>
              <a:t>w pokojach 2-4 </a:t>
            </a:r>
            <a:r>
              <a:rPr lang="pl-PL" altLang="pl-PL" dirty="0" smtClean="0"/>
              <a:t>osobowych z </a:t>
            </a:r>
            <a:r>
              <a:rPr lang="pl-PL" altLang="pl-PL" dirty="0"/>
              <a:t>łazienką i TV</a:t>
            </a:r>
          </a:p>
          <a:p>
            <a:r>
              <a:rPr lang="pl-PL" altLang="pl-PL" dirty="0" smtClean="0"/>
              <a:t>- 4 </a:t>
            </a:r>
            <a:r>
              <a:rPr lang="pl-PL" altLang="pl-PL" dirty="0"/>
              <a:t>posiłki z kuchnią domową</a:t>
            </a:r>
          </a:p>
          <a:p>
            <a:r>
              <a:rPr lang="pl-PL" altLang="pl-PL" dirty="0" smtClean="0"/>
              <a:t>- Sala </a:t>
            </a:r>
            <a:r>
              <a:rPr lang="pl-PL" altLang="pl-PL" dirty="0"/>
              <a:t>dyskotekowa</a:t>
            </a:r>
          </a:p>
          <a:p>
            <a:r>
              <a:rPr lang="pl-PL" altLang="pl-PL" dirty="0" smtClean="0"/>
              <a:t>- Sala </a:t>
            </a:r>
            <a:r>
              <a:rPr lang="pl-PL" altLang="pl-PL" dirty="0"/>
              <a:t>ze stołem ping-</a:t>
            </a:r>
            <a:r>
              <a:rPr lang="pl-PL" altLang="pl-PL" dirty="0" err="1"/>
              <a:t>pongowym</a:t>
            </a:r>
            <a:r>
              <a:rPr lang="pl-PL" altLang="pl-PL" dirty="0"/>
              <a:t> i stołem </a:t>
            </a:r>
            <a:r>
              <a:rPr lang="pl-PL" altLang="pl-PL" dirty="0" smtClean="0"/>
              <a:t>bilardowym</a:t>
            </a:r>
          </a:p>
          <a:p>
            <a:r>
              <a:rPr lang="pl-PL" altLang="pl-PL" dirty="0" smtClean="0"/>
              <a:t>- Basen, sauna, grota solna</a:t>
            </a:r>
          </a:p>
          <a:p>
            <a:r>
              <a:rPr lang="pl-PL" altLang="pl-PL" dirty="0" smtClean="0"/>
              <a:t>- Dostęp do Internetu </a:t>
            </a:r>
          </a:p>
          <a:p>
            <a:r>
              <a:rPr lang="pl-PL" altLang="pl-PL" dirty="0" smtClean="0"/>
              <a:t>- Ubezpieczenie</a:t>
            </a:r>
            <a:endParaRPr lang="pl-PL" altLang="pl-PL" dirty="0"/>
          </a:p>
          <a:p>
            <a:r>
              <a:rPr lang="pl-PL" altLang="pl-PL" dirty="0" smtClean="0"/>
              <a:t>- Transport</a:t>
            </a:r>
            <a:endParaRPr lang="pl-PL" altLang="pl-PL" dirty="0"/>
          </a:p>
          <a:p>
            <a:r>
              <a:rPr lang="pl-PL" altLang="pl-PL" dirty="0" smtClean="0"/>
              <a:t>- Transport </a:t>
            </a:r>
            <a:r>
              <a:rPr lang="pl-PL" altLang="pl-PL" dirty="0"/>
              <a:t>na </a:t>
            </a:r>
            <a:r>
              <a:rPr lang="pl-PL" altLang="pl-PL" dirty="0" smtClean="0"/>
              <a:t>wyciągi</a:t>
            </a:r>
          </a:p>
          <a:p>
            <a:r>
              <a:rPr lang="pl-PL" altLang="pl-PL" dirty="0" smtClean="0"/>
              <a:t>- Opiekę na stoku narciarskim</a:t>
            </a:r>
            <a:endParaRPr lang="pl-PL" altLang="pl-PL" dirty="0"/>
          </a:p>
          <a:p>
            <a:r>
              <a:rPr lang="pl-PL" altLang="pl-PL" dirty="0" smtClean="0"/>
              <a:t>- Opiekę </a:t>
            </a:r>
            <a:r>
              <a:rPr lang="pl-PL" altLang="pl-PL" dirty="0"/>
              <a:t>medyczną</a:t>
            </a:r>
          </a:p>
          <a:p>
            <a:r>
              <a:rPr lang="pl-PL" altLang="pl-PL" dirty="0" smtClean="0"/>
              <a:t>- Opiekę </a:t>
            </a:r>
            <a:r>
              <a:rPr lang="pl-PL" altLang="pl-PL" dirty="0"/>
              <a:t>programową</a:t>
            </a:r>
          </a:p>
          <a:p>
            <a:r>
              <a:rPr lang="pl-PL" altLang="pl-PL" dirty="0" smtClean="0"/>
              <a:t>- Teren </a:t>
            </a:r>
            <a:r>
              <a:rPr lang="pl-PL" altLang="pl-PL" dirty="0"/>
              <a:t>ośrodka jest ogrodzony z boiskiem i placem zabaw</a:t>
            </a:r>
          </a:p>
        </p:txBody>
      </p:sp>
    </p:spTree>
    <p:extLst>
      <p:ext uri="{BB962C8B-B14F-4D97-AF65-F5344CB8AC3E}">
        <p14:creationId xmlns:p14="http://schemas.microsoft.com/office/powerpoint/2010/main" val="19249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2" cy="6858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057400" y="1600200"/>
            <a:ext cx="75438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altLang="pl-PL" dirty="0"/>
          </a:p>
          <a:p>
            <a:r>
              <a:rPr lang="pl-PL" altLang="pl-PL" dirty="0" smtClean="0"/>
              <a:t>  </a:t>
            </a:r>
            <a:endParaRPr lang="pl-PL" alt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32" y="3727450"/>
            <a:ext cx="2286000" cy="15748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98" y="3714750"/>
            <a:ext cx="2286000" cy="15113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8" y="1803400"/>
            <a:ext cx="2286000" cy="15113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8" y="3714750"/>
            <a:ext cx="2286000" cy="15113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32" y="3727450"/>
            <a:ext cx="2286000" cy="15113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32" y="1841500"/>
            <a:ext cx="2286000" cy="15113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47" y="1841500"/>
            <a:ext cx="2286000" cy="15113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99" y="1841500"/>
            <a:ext cx="22860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2" cy="6858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057400" y="1600200"/>
            <a:ext cx="75438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altLang="pl-PL" dirty="0"/>
          </a:p>
          <a:p>
            <a:r>
              <a:rPr lang="pl-PL" altLang="pl-PL" dirty="0" smtClean="0"/>
              <a:t>  </a:t>
            </a:r>
            <a:endParaRPr lang="pl-PL" altLang="pl-PL" dirty="0"/>
          </a:p>
        </p:txBody>
      </p:sp>
      <p:pic>
        <p:nvPicPr>
          <p:cNvPr id="5" name="Symbol zastępczy zawartości 4" descr="mapa-tras-korbielow_14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2700" y="1511300"/>
            <a:ext cx="3936999" cy="439735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0500" y="3105835"/>
            <a:ext cx="7200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W bliskiej odległości znajduje się stacja narciarska „Pilsko”</a:t>
            </a:r>
            <a:br>
              <a:rPr lang="pl-PL" sz="2400" dirty="0"/>
            </a:br>
            <a:r>
              <a:rPr lang="pl-PL" sz="2400" dirty="0"/>
              <a:t>oferująca trasy dla narciarzy o zróżnicowanych umiejętnościach</a:t>
            </a:r>
          </a:p>
        </p:txBody>
      </p:sp>
    </p:spTree>
    <p:extLst>
      <p:ext uri="{BB962C8B-B14F-4D97-AF65-F5344CB8AC3E}">
        <p14:creationId xmlns:p14="http://schemas.microsoft.com/office/powerpoint/2010/main" val="19983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2" cy="6858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057400" y="1600200"/>
            <a:ext cx="75438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altLang="pl-PL" dirty="0"/>
          </a:p>
          <a:p>
            <a:r>
              <a:rPr lang="pl-PL" altLang="pl-PL" dirty="0" smtClean="0"/>
              <a:t>  </a:t>
            </a:r>
            <a:endParaRPr lang="pl-PL" altLang="pl-PL" dirty="0"/>
          </a:p>
        </p:txBody>
      </p:sp>
      <p:sp>
        <p:nvSpPr>
          <p:cNvPr id="2" name="Prostokąt 1"/>
          <p:cNvSpPr/>
          <p:nvPr/>
        </p:nvSpPr>
        <p:spPr>
          <a:xfrm>
            <a:off x="3048000" y="241333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l-PL" altLang="pl-PL" sz="2000" dirty="0" smtClean="0"/>
          </a:p>
          <a:p>
            <a:pPr algn="ctr"/>
            <a:r>
              <a:rPr lang="pl-PL" altLang="pl-PL" sz="2200" dirty="0" smtClean="0"/>
              <a:t>Telefon: 693 913 343</a:t>
            </a:r>
            <a:endParaRPr lang="pl-PL" altLang="pl-PL" sz="2200" dirty="0"/>
          </a:p>
          <a:p>
            <a:pPr algn="ctr"/>
            <a:r>
              <a:rPr lang="pl-PL" altLang="pl-PL" sz="2200" dirty="0" smtClean="0"/>
              <a:t>Mail: </a:t>
            </a:r>
            <a:r>
              <a:rPr lang="pl-PL" altLang="pl-PL" sz="2200" dirty="0" smtClean="0">
                <a:hlinkClick r:id="rId3"/>
              </a:rPr>
              <a:t>p.grabka@fundacja.malopolska.pl</a:t>
            </a:r>
            <a:r>
              <a:rPr lang="pl-PL" altLang="pl-PL" sz="2200" dirty="0" smtClean="0"/>
              <a:t> </a:t>
            </a:r>
            <a:endParaRPr lang="pl-PL" altLang="pl-PL" sz="2200" dirty="0"/>
          </a:p>
          <a:p>
            <a:pPr algn="ctr"/>
            <a:endParaRPr lang="pl-PL" altLang="pl-PL" sz="2200" dirty="0"/>
          </a:p>
          <a:p>
            <a:pPr algn="ctr"/>
            <a:r>
              <a:rPr lang="pl-PL" altLang="pl-PL" sz="2200" dirty="0"/>
              <a:t>Wszelkie informacje znajdują się na stronie internetowej </a:t>
            </a:r>
            <a:r>
              <a:rPr lang="pl-PL" altLang="pl-PL" sz="2200" dirty="0" smtClean="0">
                <a:hlinkClick r:id="rId4"/>
              </a:rPr>
              <a:t>www.fundacja.malopolska.pl</a:t>
            </a:r>
            <a:r>
              <a:rPr lang="pl-PL" altLang="pl-PL" sz="2200" dirty="0" smtClean="0"/>
              <a:t> </a:t>
            </a:r>
            <a:endParaRPr lang="pl-PL" altLang="pl-PL" sz="2200" dirty="0"/>
          </a:p>
          <a:p>
            <a:pPr algn="ctr"/>
            <a:endParaRPr lang="pl-PL" altLang="pl-PL" sz="2200" dirty="0"/>
          </a:p>
          <a:p>
            <a:pPr algn="ctr"/>
            <a:r>
              <a:rPr lang="pl-PL" altLang="pl-PL" sz="2200" dirty="0"/>
              <a:t>Strona www </a:t>
            </a:r>
            <a:r>
              <a:rPr lang="pl-PL" altLang="pl-PL" sz="2200" dirty="0" smtClean="0"/>
              <a:t>ośrodka</a:t>
            </a:r>
          </a:p>
          <a:p>
            <a:pPr algn="ctr"/>
            <a:r>
              <a:rPr lang="pl-PL" altLang="pl-PL" sz="2200" dirty="0" smtClean="0"/>
              <a:t> </a:t>
            </a:r>
            <a:r>
              <a:rPr lang="pl-PL" altLang="pl-PL" sz="2200" dirty="0" smtClean="0">
                <a:hlinkClick r:id="rId5"/>
              </a:rPr>
              <a:t>www.czepilsko.pl</a:t>
            </a:r>
            <a:r>
              <a:rPr lang="pl-PL" altLang="pl-PL" sz="2200" dirty="0" smtClean="0"/>
              <a:t> </a:t>
            </a:r>
            <a:endParaRPr lang="pl-PL" altLang="pl-PL" sz="2200" dirty="0"/>
          </a:p>
        </p:txBody>
      </p:sp>
      <p:sp>
        <p:nvSpPr>
          <p:cNvPr id="3" name="Prostokąt 2"/>
          <p:cNvSpPr/>
          <p:nvPr/>
        </p:nvSpPr>
        <p:spPr>
          <a:xfrm>
            <a:off x="4813300" y="1600200"/>
            <a:ext cx="2349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altLang="pl-PL" sz="2400" dirty="0" smtClean="0"/>
          </a:p>
          <a:p>
            <a:pPr algn="ctr"/>
            <a:r>
              <a:rPr lang="pl-PL" altLang="pl-PL" sz="2400" dirty="0" smtClean="0"/>
              <a:t>Kontakt: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82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2" cy="68580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057400" y="1600200"/>
            <a:ext cx="75438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altLang="pl-PL" dirty="0"/>
          </a:p>
          <a:p>
            <a:r>
              <a:rPr lang="pl-PL" altLang="pl-PL" dirty="0" smtClean="0"/>
              <a:t>  </a:t>
            </a:r>
            <a:endParaRPr lang="pl-PL" altLang="pl-PL" dirty="0"/>
          </a:p>
        </p:txBody>
      </p:sp>
      <p:sp>
        <p:nvSpPr>
          <p:cNvPr id="2" name="Prostokąt 1"/>
          <p:cNvSpPr/>
          <p:nvPr/>
        </p:nvSpPr>
        <p:spPr>
          <a:xfrm>
            <a:off x="3048000" y="241333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400" dirty="0" smtClean="0">
                <a:solidFill>
                  <a:srgbClr val="393939"/>
                </a:solidFill>
                <a:latin typeface="Calibri" charset="0"/>
                <a:ea typeface="Calibri" charset="0"/>
                <a:cs typeface="Calibri" charset="0"/>
              </a:rPr>
              <a:t>Dziękuję za uwagę </a:t>
            </a:r>
            <a:endParaRPr lang="pl-PL" sz="4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144000" y="4470400"/>
            <a:ext cx="2705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smtClean="0">
              <a:solidFill>
                <a:srgbClr val="393939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pl-PL" sz="2000" dirty="0" smtClean="0">
                <a:solidFill>
                  <a:srgbClr val="393939"/>
                </a:solidFill>
                <a:latin typeface="Calibri" charset="0"/>
                <a:ea typeface="Calibri" charset="0"/>
                <a:cs typeface="Calibri" charset="0"/>
              </a:rPr>
              <a:t>Prezes Fundacji</a:t>
            </a:r>
          </a:p>
          <a:p>
            <a:pPr algn="ctr"/>
            <a:r>
              <a:rPr lang="pl-PL" sz="2000" dirty="0" smtClean="0">
                <a:solidFill>
                  <a:srgbClr val="393939"/>
                </a:solidFill>
                <a:latin typeface="Calibri" charset="0"/>
                <a:ea typeface="Calibri" charset="0"/>
                <a:cs typeface="Calibri" charset="0"/>
              </a:rPr>
              <a:t>Paweł Grabka</a:t>
            </a:r>
            <a:r>
              <a:rPr lang="pl-PL" dirty="0" smtClean="0">
                <a:solidFill>
                  <a:srgbClr val="39393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pl-PL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212</Words>
  <Application>Microsoft Macintosh PowerPoint</Application>
  <PresentationFormat>Panoramiczny</PresentationFormat>
  <Paragraphs>56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Museo 100</vt:lpstr>
      <vt:lpstr>Museo 500</vt:lpstr>
      <vt:lpstr>Arial</vt:lpstr>
      <vt:lpstr>Motyw pakietu Office</vt:lpstr>
      <vt:lpstr>Zimowisko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TEAM OS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Damian</dc:creator>
  <cp:lastModifiedBy>Użytkownik Microsoft Office</cp:lastModifiedBy>
  <cp:revision>26</cp:revision>
  <dcterms:created xsi:type="dcterms:W3CDTF">2015-03-20T13:48:36Z</dcterms:created>
  <dcterms:modified xsi:type="dcterms:W3CDTF">2017-09-18T10:49:22Z</dcterms:modified>
</cp:coreProperties>
</file>